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6BBCE-1171-45DB-AA01-4B7A909080ED}" type="datetimeFigureOut">
              <a:rPr lang="de-DE" smtClean="0"/>
              <a:t>09.09.2024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3AB8D-742E-498E-9B6F-3F5EABB80BD5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2066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300" b="1">
                <a:solidFill>
                  <a:schemeClr val="tx1"/>
                </a:solidFill>
                <a:latin typeface="Times New Roman" pitchFamily="18" charset="0"/>
              </a:defRPr>
            </a:lvl1pPr>
            <a:lvl2pPr marL="717296" indent="-275883" eaLnBrk="0" hangingPunct="0">
              <a:defRPr sz="23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03533" indent="-220707" eaLnBrk="0" hangingPunct="0">
              <a:defRPr sz="23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44945" indent="-220707" eaLnBrk="0" hangingPunct="0">
              <a:defRPr sz="2300" b="1">
                <a:solidFill>
                  <a:schemeClr val="tx1"/>
                </a:solidFill>
                <a:latin typeface="Times New Roman" pitchFamily="18" charset="0"/>
              </a:defRPr>
            </a:lvl4pPr>
            <a:lvl5pPr marL="1986359" indent="-220707" eaLnBrk="0" hangingPunct="0">
              <a:defRPr sz="23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27771" indent="-220707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</a:defRPr>
            </a:lvl6pPr>
            <a:lvl7pPr marL="2869185" indent="-220707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10598" indent="-220707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</a:defRPr>
            </a:lvl8pPr>
            <a:lvl9pPr marL="3752011" indent="-220707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0EDDB1A9-C0B5-462B-84E5-6F4CAD4BFE1E}" type="slidenum">
              <a:rPr lang="de-DE" sz="1200" b="0">
                <a:solidFill>
                  <a:prstClr val="black"/>
                </a:solidFill>
              </a:rPr>
              <a:pPr eaLnBrk="1" hangingPunct="1">
                <a:defRPr/>
              </a:pPr>
              <a:t>1</a:t>
            </a:fld>
            <a:endParaRPr lang="de-DE" sz="1200" b="0" dirty="0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149F1-D098-43CA-96F6-7D541AFAEC2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21422"/>
      </p:ext>
    </p:extLst>
  </p:cSld>
  <p:clrMapOvr>
    <a:masterClrMapping/>
  </p:clrMapOvr>
  <p:transition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B2B2C-8034-4352-8177-2A2623A3D4C2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887223"/>
      </p:ext>
    </p:extLst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08738" y="609600"/>
            <a:ext cx="1908175" cy="541178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4213" y="609600"/>
            <a:ext cx="5572125" cy="541178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C2BDE-A03C-416E-931D-3DFCCB4A85E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629796"/>
      </p:ext>
    </p:extLst>
  </p:cSld>
  <p:clrMapOvr>
    <a:masterClrMapping/>
  </p:clrMapOvr>
  <p:transition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0104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4213" y="2060575"/>
            <a:ext cx="3740150" cy="396081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576763" y="2060575"/>
            <a:ext cx="3740150" cy="3960813"/>
          </a:xfrm>
        </p:spPr>
        <p:txBody>
          <a:bodyPr/>
          <a:lstStyle/>
          <a:p>
            <a:pPr lvl="0"/>
            <a:endParaRPr lang="de-DE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E1F51-A76E-47D8-A7B2-B0B5F1893EDA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039103"/>
      </p:ext>
    </p:extLst>
  </p:cSld>
  <p:clrMapOvr>
    <a:masterClrMapping/>
  </p:clrMapOvr>
  <p:transition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0104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4213" y="2060575"/>
            <a:ext cx="3740150" cy="396081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6763" y="2060575"/>
            <a:ext cx="3740150" cy="396081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41A20-2DB5-499F-A9D1-54EE082CAC7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405795"/>
      </p:ext>
    </p:extLst>
  </p:cSld>
  <p:clrMapOvr>
    <a:masterClrMapping/>
  </p:clrMapOvr>
  <p:transition>
    <p:cover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0104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4213" y="2060575"/>
            <a:ext cx="3740150" cy="396081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576763" y="2060575"/>
            <a:ext cx="3740150" cy="190341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76763" y="4116388"/>
            <a:ext cx="3740150" cy="1905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8C981-6AE9-493C-AC2D-13FCDCE242F8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09204"/>
      </p:ext>
    </p:extLst>
  </p:cSld>
  <p:clrMapOvr>
    <a:masterClrMapping/>
  </p:clrMapOvr>
  <p:transition>
    <p:cover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0104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684213" y="2060575"/>
            <a:ext cx="7632700" cy="3960813"/>
          </a:xfrm>
        </p:spPr>
        <p:txBody>
          <a:bodyPr/>
          <a:lstStyle/>
          <a:p>
            <a:pPr lvl="0"/>
            <a:endParaRPr lang="de-DE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D7BF9-CF35-4678-A22A-D90AB38AAA8D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657426"/>
      </p:ext>
    </p:extLst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045E1-065C-4DDC-A0A9-96253D10CFEB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244914"/>
      </p:ext>
    </p:extLst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C3D30-02AF-41DD-873D-D1D5DA1D83A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495380"/>
      </p:ext>
    </p:extLst>
  </p:cSld>
  <p:clrMapOvr>
    <a:masterClrMapping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4213" y="2060575"/>
            <a:ext cx="374015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6763" y="2060575"/>
            <a:ext cx="374015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A5959-285A-4517-870A-15179D73C8C9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168768"/>
      </p:ext>
    </p:extLst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C04B0-7CA0-4517-BC1D-CA76B4B8B75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938711"/>
      </p:ext>
    </p:extLst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9EBD7-FBE3-4E14-A587-73B7FC86D32A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592555"/>
      </p:ext>
    </p:extLst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DAA09-B8BE-4B29-B8F2-F19CBDCAF851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381928"/>
      </p:ext>
    </p:extLst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CEF5F-430F-4381-A249-F9B01CB2CA7D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554706"/>
      </p:ext>
    </p:extLst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70F7F-313B-4B8E-AB6E-768C16FEDC12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20119"/>
      </p:ext>
    </p:extLst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7"/>
          <p:cNvSpPr>
            <a:spLocks noChangeArrowheads="1"/>
          </p:cNvSpPr>
          <p:nvPr/>
        </p:nvSpPr>
        <p:spPr bwMode="auto">
          <a:xfrm>
            <a:off x="0" y="6669088"/>
            <a:ext cx="9144000" cy="1889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2400" b="1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010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das Titelformat zu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060575"/>
            <a:ext cx="7632700" cy="396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 Unicode MS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0D98F1-03B7-4A25-AB92-FB05E1490752}" type="slidenum">
              <a:rPr lang="de-DE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032" name="Picture 13" descr="AMYNA_CMYK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0"/>
            <a:ext cx="1835150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21"/>
          <p:cNvSpPr>
            <a:spLocks noChangeArrowheads="1"/>
          </p:cNvSpPr>
          <p:nvPr/>
        </p:nvSpPr>
        <p:spPr bwMode="auto">
          <a:xfrm>
            <a:off x="0" y="1773238"/>
            <a:ext cx="179388" cy="1368425"/>
          </a:xfrm>
          <a:prstGeom prst="rect">
            <a:avLst/>
          </a:prstGeom>
          <a:solidFill>
            <a:srgbClr val="9900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34" name="Rectangle 22"/>
          <p:cNvSpPr>
            <a:spLocks noChangeArrowheads="1"/>
          </p:cNvSpPr>
          <p:nvPr/>
        </p:nvSpPr>
        <p:spPr bwMode="auto">
          <a:xfrm>
            <a:off x="0" y="0"/>
            <a:ext cx="179388" cy="177323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35" name="Rectangle 23"/>
          <p:cNvSpPr>
            <a:spLocks noChangeArrowheads="1"/>
          </p:cNvSpPr>
          <p:nvPr/>
        </p:nvSpPr>
        <p:spPr bwMode="auto">
          <a:xfrm>
            <a:off x="0" y="4770438"/>
            <a:ext cx="179388" cy="189865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36" name="Rectangle 24"/>
          <p:cNvSpPr>
            <a:spLocks noChangeArrowheads="1"/>
          </p:cNvSpPr>
          <p:nvPr/>
        </p:nvSpPr>
        <p:spPr bwMode="auto">
          <a:xfrm>
            <a:off x="8964613" y="3716338"/>
            <a:ext cx="179387" cy="3141662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37" name="Rectangle 25"/>
          <p:cNvSpPr>
            <a:spLocks noChangeArrowheads="1"/>
          </p:cNvSpPr>
          <p:nvPr/>
        </p:nvSpPr>
        <p:spPr bwMode="auto">
          <a:xfrm>
            <a:off x="8964613" y="1844675"/>
            <a:ext cx="179387" cy="1512888"/>
          </a:xfrm>
          <a:prstGeom prst="rect">
            <a:avLst/>
          </a:prstGeom>
          <a:solidFill>
            <a:srgbClr val="99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38" name="Rectangle 26"/>
          <p:cNvSpPr>
            <a:spLocks noChangeArrowheads="1"/>
          </p:cNvSpPr>
          <p:nvPr/>
        </p:nvSpPr>
        <p:spPr bwMode="auto">
          <a:xfrm>
            <a:off x="8964613" y="3213100"/>
            <a:ext cx="179387" cy="208756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39" name="Rectangle 27"/>
          <p:cNvSpPr>
            <a:spLocks noChangeArrowheads="1"/>
          </p:cNvSpPr>
          <p:nvPr/>
        </p:nvSpPr>
        <p:spPr bwMode="auto">
          <a:xfrm>
            <a:off x="0" y="3068638"/>
            <a:ext cx="179388" cy="22780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40" name="Rectangle 29"/>
          <p:cNvSpPr>
            <a:spLocks noChangeArrowheads="1"/>
          </p:cNvSpPr>
          <p:nvPr/>
        </p:nvSpPr>
        <p:spPr bwMode="auto">
          <a:xfrm>
            <a:off x="179388" y="1773238"/>
            <a:ext cx="8964612" cy="1428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2400" b="1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74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>
    <p:cover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ChangeArrowheads="1"/>
          </p:cNvSpPr>
          <p:nvPr/>
        </p:nvSpPr>
        <p:spPr bwMode="auto">
          <a:xfrm>
            <a:off x="376660" y="1916832"/>
            <a:ext cx="8362553" cy="158417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  <a:softEdge rad="12700"/>
          </a:effectLst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000" b="1" dirty="0">
                <a:solidFill>
                  <a:srgbClr val="000000"/>
                </a:solidFill>
                <a:cs typeface="Arial" charset="0"/>
              </a:rPr>
              <a:t>AMYNA e.V. - </a:t>
            </a:r>
            <a:r>
              <a:rPr lang="de-DE" sz="1400" dirty="0">
                <a:solidFill>
                  <a:srgbClr val="000000"/>
                </a:solidFill>
                <a:cs typeface="Arial" charset="0"/>
              </a:rPr>
              <a:t>Verein zur Abschaffung von sexuellem Missbrauch und sexueller Gewalt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dirty="0">
                <a:solidFill>
                  <a:srgbClr val="000000"/>
                </a:solidFill>
                <a:cs typeface="Arial" charset="0"/>
              </a:rPr>
              <a:t>Vorstand: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b="1" dirty="0">
                <a:solidFill>
                  <a:srgbClr val="000000"/>
                </a:solidFill>
                <a:cs typeface="Arial" charset="0"/>
              </a:rPr>
              <a:t>Sabine Braun, Elisabeth Gfüllner, Angelika Geist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dirty="0">
                <a:solidFill>
                  <a:srgbClr val="000000"/>
                </a:solidFill>
                <a:cs typeface="Arial" charset="0"/>
              </a:rPr>
              <a:t>Geschäftsführung: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sz="1100" b="1" dirty="0">
                <a:solidFill>
                  <a:srgbClr val="000000"/>
                </a:solidFill>
                <a:cs typeface="Arial" charset="0"/>
              </a:rPr>
              <a:t>Sibylle Härtl </a:t>
            </a:r>
            <a:r>
              <a:rPr lang="de-DE" sz="1100" dirty="0">
                <a:solidFill>
                  <a:srgbClr val="000000"/>
                </a:solidFill>
                <a:cs typeface="Arial" charset="0"/>
              </a:rPr>
              <a:t>Finanzen, Personal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b="1" dirty="0">
                <a:solidFill>
                  <a:srgbClr val="000000"/>
                </a:solidFill>
                <a:cs typeface="Arial" charset="0"/>
              </a:rPr>
              <a:t>Yvonne Oeffling </a:t>
            </a:r>
            <a:r>
              <a:rPr lang="de-DE" sz="1100" dirty="0">
                <a:solidFill>
                  <a:srgbClr val="000000"/>
                </a:solidFill>
                <a:cs typeface="Arial" charset="0"/>
              </a:rPr>
              <a:t>Projektentwicklung, Öffentlichkeitsarbeit, Fundraising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i="1" dirty="0">
                <a:solidFill>
                  <a:srgbClr val="000000"/>
                </a:solidFill>
                <a:cs typeface="Arial" charset="0"/>
              </a:rPr>
              <a:t>Verwaltung: Agnes Szimhardt, Barbara Fischer,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i="1" dirty="0">
                <a:solidFill>
                  <a:srgbClr val="000000"/>
                </a:solidFill>
                <a:cs typeface="Arial" charset="0"/>
              </a:rPr>
              <a:t>Öffentlichkeitsarbeit: Manuela Soller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Organigramm</a:t>
            </a:r>
          </a:p>
        </p:txBody>
      </p:sp>
      <p:sp>
        <p:nvSpPr>
          <p:cNvPr id="372740" name="Rectangle 4"/>
          <p:cNvSpPr>
            <a:spLocks noChangeArrowheads="1"/>
          </p:cNvSpPr>
          <p:nvPr/>
        </p:nvSpPr>
        <p:spPr bwMode="auto">
          <a:xfrm>
            <a:off x="376660" y="3501009"/>
            <a:ext cx="2755179" cy="2160239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000" b="1" dirty="0">
                <a:solidFill>
                  <a:srgbClr val="990033"/>
                </a:solidFill>
                <a:cs typeface="Arial" charset="0"/>
              </a:rPr>
              <a:t>Institut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b="1" dirty="0">
                <a:solidFill>
                  <a:srgbClr val="000000"/>
                </a:solidFill>
                <a:cs typeface="Arial" charset="0"/>
              </a:rPr>
              <a:t>Adelheid Unterstaller </a:t>
            </a:r>
            <a:r>
              <a:rPr lang="de-DE" sz="1100" dirty="0">
                <a:solidFill>
                  <a:srgbClr val="000000"/>
                </a:solidFill>
                <a:cs typeface="Arial" charset="0"/>
              </a:rPr>
              <a:t>Bereichsleitung</a:t>
            </a:r>
            <a:endParaRPr lang="de-DE" sz="1100" dirty="0">
              <a:solidFill>
                <a:srgbClr val="990033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b="1" dirty="0">
                <a:solidFill>
                  <a:srgbClr val="000000"/>
                </a:solidFill>
                <a:cs typeface="Arial" charset="0"/>
              </a:rPr>
              <a:t>Sibylle Härtl </a:t>
            </a:r>
            <a:r>
              <a:rPr lang="de-DE" sz="1100" dirty="0">
                <a:solidFill>
                  <a:srgbClr val="000000"/>
                </a:solidFill>
                <a:cs typeface="Arial" charset="0"/>
              </a:rPr>
              <a:t>BL Finanzen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dirty="0">
                <a:solidFill>
                  <a:srgbClr val="000000"/>
                </a:solidFill>
                <a:cs typeface="Arial" charset="0"/>
              </a:rPr>
              <a:t>Parvaneh Djafarzadeh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dirty="0">
                <a:solidFill>
                  <a:srgbClr val="000000"/>
                </a:solidFill>
                <a:cs typeface="Arial" charset="0"/>
              </a:rPr>
              <a:t>Yvonne Oeffling </a:t>
            </a:r>
            <a:br>
              <a:rPr lang="de-DE" sz="1100" dirty="0">
                <a:solidFill>
                  <a:srgbClr val="000000"/>
                </a:solidFill>
                <a:cs typeface="Arial" charset="0"/>
              </a:rPr>
            </a:br>
            <a:r>
              <a:rPr lang="de-DE" sz="1100" dirty="0">
                <a:solidFill>
                  <a:srgbClr val="000000"/>
                </a:solidFill>
                <a:cs typeface="Arial" charset="0"/>
              </a:rPr>
              <a:t>Daniela Schmidt-Ndasi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dirty="0">
                <a:solidFill>
                  <a:srgbClr val="000000"/>
                </a:solidFill>
                <a:cs typeface="Arial" charset="0"/>
              </a:rPr>
              <a:t>Petra Straubinger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dirty="0">
                <a:solidFill>
                  <a:srgbClr val="000000"/>
                </a:solidFill>
                <a:cs typeface="Arial" charset="0"/>
              </a:rPr>
              <a:t>Manuela Soller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i="1" dirty="0">
                <a:solidFill>
                  <a:srgbClr val="000000"/>
                </a:solidFill>
                <a:cs typeface="Arial" charset="0"/>
              </a:rPr>
              <a:t>Agnes Szimhardt (V + Öffentlichkeitsarbeit)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i="1" dirty="0">
                <a:solidFill>
                  <a:srgbClr val="000000"/>
                </a:solidFill>
                <a:cs typeface="Arial" charset="0"/>
              </a:rPr>
              <a:t>Rita Seibold-Över (V)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i="1" dirty="0">
                <a:solidFill>
                  <a:srgbClr val="000000"/>
                </a:solidFill>
                <a:cs typeface="Arial" charset="0"/>
              </a:rPr>
              <a:t>Birgit Siguda (V)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i="1" dirty="0">
                <a:solidFill>
                  <a:srgbClr val="000000"/>
                </a:solidFill>
                <a:cs typeface="Arial" charset="0"/>
              </a:rPr>
              <a:t>Barbara Fischer (V)</a:t>
            </a:r>
          </a:p>
        </p:txBody>
      </p:sp>
      <p:sp>
        <p:nvSpPr>
          <p:cNvPr id="372749" name="Rectangle 13"/>
          <p:cNvSpPr>
            <a:spLocks noChangeArrowheads="1"/>
          </p:cNvSpPr>
          <p:nvPr/>
        </p:nvSpPr>
        <p:spPr bwMode="auto">
          <a:xfrm>
            <a:off x="3275855" y="3501008"/>
            <a:ext cx="2808312" cy="230408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000" b="1" dirty="0">
                <a:solidFill>
                  <a:srgbClr val="FF0000"/>
                </a:solidFill>
                <a:cs typeface="Arial" charset="0"/>
              </a:rPr>
              <a:t>GrenzwertICH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b="1" dirty="0">
                <a:solidFill>
                  <a:srgbClr val="000000"/>
                </a:solidFill>
                <a:cs typeface="Arial" charset="0"/>
              </a:rPr>
              <a:t>Fiona Langfeldt </a:t>
            </a:r>
            <a:r>
              <a:rPr lang="de-DE" sz="1100" dirty="0">
                <a:solidFill>
                  <a:srgbClr val="000000"/>
                </a:solidFill>
                <a:cs typeface="Arial" charset="0"/>
              </a:rPr>
              <a:t>Bereichsleitung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b="1">
                <a:solidFill>
                  <a:srgbClr val="000000"/>
                </a:solidFill>
                <a:cs typeface="Arial" charset="0"/>
              </a:rPr>
              <a:t>Adelheid </a:t>
            </a:r>
            <a:r>
              <a:rPr lang="de-DE" sz="1100" b="1" dirty="0">
                <a:solidFill>
                  <a:srgbClr val="000000"/>
                </a:solidFill>
                <a:cs typeface="Arial" charset="0"/>
              </a:rPr>
              <a:t>Unterstaller </a:t>
            </a:r>
            <a:r>
              <a:rPr lang="de-DE" sz="1100" dirty="0">
                <a:solidFill>
                  <a:srgbClr val="000000"/>
                </a:solidFill>
                <a:cs typeface="Arial" charset="0"/>
              </a:rPr>
              <a:t>(</a:t>
            </a:r>
            <a:r>
              <a:rPr lang="de-DE" sz="1100">
                <a:solidFill>
                  <a:srgbClr val="000000"/>
                </a:solidFill>
                <a:cs typeface="Arial" charset="0"/>
              </a:rPr>
              <a:t>stellvertretende BL)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dirty="0">
                <a:solidFill>
                  <a:srgbClr val="000000"/>
                </a:solidFill>
                <a:cs typeface="Arial" charset="0"/>
              </a:rPr>
              <a:t>Sibel Ugur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dirty="0">
                <a:solidFill>
                  <a:srgbClr val="000000"/>
                </a:solidFill>
                <a:cs typeface="Arial" charset="0"/>
              </a:rPr>
              <a:t>Janett Grubiak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dirty="0">
                <a:cs typeface="Arial" charset="0"/>
              </a:rPr>
              <a:t>Kerstin Frank</a:t>
            </a:r>
            <a:br>
              <a:rPr lang="de-DE" sz="1100" dirty="0">
                <a:solidFill>
                  <a:srgbClr val="000000"/>
                </a:solidFill>
                <a:cs typeface="Arial" charset="0"/>
              </a:rPr>
            </a:br>
            <a:r>
              <a:rPr lang="de-DE" sz="1100" dirty="0">
                <a:cs typeface="Arial" charset="0"/>
              </a:rPr>
              <a:t>Sibylle Härtl Finanzen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i="1" dirty="0">
                <a:solidFill>
                  <a:srgbClr val="000000"/>
                </a:solidFill>
                <a:cs typeface="Arial" charset="0"/>
              </a:rPr>
              <a:t>Agnes Szimhardt (V)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i="1" dirty="0">
                <a:solidFill>
                  <a:srgbClr val="000000"/>
                </a:solidFill>
                <a:cs typeface="Arial" charset="0"/>
              </a:rPr>
              <a:t>Rita Seibold-Över (V)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i="1" dirty="0">
                <a:solidFill>
                  <a:srgbClr val="000000"/>
                </a:solidFill>
                <a:cs typeface="Arial" charset="0"/>
              </a:rPr>
              <a:t>Barbara Fischer (V)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72752" name="Rectangle 16"/>
          <p:cNvSpPr>
            <a:spLocks noChangeArrowheads="1"/>
          </p:cNvSpPr>
          <p:nvPr/>
        </p:nvSpPr>
        <p:spPr bwMode="auto">
          <a:xfrm>
            <a:off x="6228185" y="3512716"/>
            <a:ext cx="2511028" cy="2300015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000" b="1" dirty="0">
                <a:solidFill>
                  <a:srgbClr val="990099"/>
                </a:solidFill>
                <a:cs typeface="Arial" charset="0"/>
              </a:rPr>
              <a:t>Projekte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000" b="1" dirty="0">
                <a:solidFill>
                  <a:srgbClr val="990099"/>
                </a:solidFill>
                <a:cs typeface="Arial" charset="0"/>
              </a:rPr>
              <a:t>überregionale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000" b="1" dirty="0">
                <a:solidFill>
                  <a:srgbClr val="990099"/>
                </a:solidFill>
                <a:cs typeface="Arial" charset="0"/>
              </a:rPr>
              <a:t>Angebote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b="1" dirty="0">
                <a:solidFill>
                  <a:srgbClr val="000000"/>
                </a:solidFill>
                <a:cs typeface="Arial" charset="0"/>
              </a:rPr>
              <a:t>Yvonne Oeffling </a:t>
            </a:r>
            <a:r>
              <a:rPr lang="de-DE" sz="1100" dirty="0">
                <a:solidFill>
                  <a:srgbClr val="000000"/>
                </a:solidFill>
                <a:cs typeface="Arial" charset="0"/>
              </a:rPr>
              <a:t>Bereichsleitung</a:t>
            </a:r>
            <a:endParaRPr lang="de-DE" sz="1100" b="1" dirty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dirty="0">
                <a:solidFill>
                  <a:srgbClr val="000000"/>
                </a:solidFill>
                <a:cs typeface="Arial" charset="0"/>
              </a:rPr>
              <a:t>Petra Straubinger</a:t>
            </a:r>
            <a:br>
              <a:rPr lang="de-DE" sz="1100" dirty="0">
                <a:solidFill>
                  <a:srgbClr val="000000"/>
                </a:solidFill>
                <a:cs typeface="Arial" charset="0"/>
              </a:rPr>
            </a:br>
            <a:r>
              <a:rPr lang="de-DE" sz="1100" dirty="0">
                <a:solidFill>
                  <a:srgbClr val="000000"/>
                </a:solidFill>
                <a:cs typeface="Arial" charset="0"/>
              </a:rPr>
              <a:t>Miriam Zwicknagel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i="1" dirty="0">
                <a:solidFill>
                  <a:srgbClr val="000000"/>
                </a:solidFill>
                <a:cs typeface="Arial" charset="0"/>
              </a:rPr>
              <a:t>Agnes Szimhardt (V)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i="1" dirty="0">
                <a:solidFill>
                  <a:srgbClr val="000000"/>
                </a:solidFill>
                <a:cs typeface="Arial" charset="0"/>
              </a:rPr>
              <a:t>Rita Seibold-</a:t>
            </a:r>
            <a:r>
              <a:rPr lang="de-DE" sz="1100" i="1" dirty="0" err="1">
                <a:solidFill>
                  <a:srgbClr val="000000"/>
                </a:solidFill>
                <a:cs typeface="Arial" charset="0"/>
              </a:rPr>
              <a:t>Över</a:t>
            </a:r>
            <a:r>
              <a:rPr lang="de-DE" sz="1100" i="1" dirty="0">
                <a:solidFill>
                  <a:srgbClr val="000000"/>
                </a:solidFill>
                <a:cs typeface="Arial" charset="0"/>
              </a:rPr>
              <a:t> (V)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1100" dirty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11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72755" name="Rectangle 19"/>
          <p:cNvSpPr>
            <a:spLocks noChangeArrowheads="1"/>
          </p:cNvSpPr>
          <p:nvPr/>
        </p:nvSpPr>
        <p:spPr bwMode="auto">
          <a:xfrm>
            <a:off x="376659" y="5670380"/>
            <a:ext cx="2755179" cy="854964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000" b="1" dirty="0">
                <a:solidFill>
                  <a:srgbClr val="92D050"/>
                </a:solidFill>
                <a:cs typeface="Arial" charset="0"/>
              </a:rPr>
              <a:t>Sichere Wiesn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b="1" dirty="0">
                <a:solidFill>
                  <a:srgbClr val="000000"/>
                </a:solidFill>
                <a:cs typeface="Arial" charset="0"/>
              </a:rPr>
              <a:t>Sibylle Härtl </a:t>
            </a:r>
            <a:r>
              <a:rPr lang="de-DE" sz="1100" dirty="0">
                <a:solidFill>
                  <a:srgbClr val="000000"/>
                </a:solidFill>
                <a:cs typeface="Arial" charset="0"/>
              </a:rPr>
              <a:t>Trägerinnenvertretung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dirty="0">
                <a:cs typeface="Arial" charset="0"/>
              </a:rPr>
              <a:t>Manuela Soller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100" i="1" dirty="0">
                <a:solidFill>
                  <a:srgbClr val="000000"/>
                </a:solidFill>
                <a:cs typeface="Arial" charset="0"/>
              </a:rPr>
              <a:t>Agnes Szimhardt (V)</a:t>
            </a:r>
          </a:p>
        </p:txBody>
      </p:sp>
    </p:spTree>
    <p:extLst>
      <p:ext uri="{BB962C8B-B14F-4D97-AF65-F5344CB8AC3E}">
        <p14:creationId xmlns:p14="http://schemas.microsoft.com/office/powerpoint/2010/main" val="324241612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2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2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72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72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72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372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6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372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39" grpId="0" autoUpdateAnimBg="0"/>
    </p:bldLst>
  </p:timing>
</p:sld>
</file>

<file path=ppt/theme/theme1.xml><?xml version="1.0" encoding="utf-8"?>
<a:theme xmlns:a="http://schemas.openxmlformats.org/drawingml/2006/main" name="amyna">
  <a:themeElements>
    <a:clrScheme name="amyn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myna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myn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myn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yn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yn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yn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yn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yn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Bildschirmpräsentation (4:3)</PresentationFormat>
  <Paragraphs>41</Paragraphs>
  <Slides>1</Slides>
  <Notes>1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Arial Unicode MS</vt:lpstr>
      <vt:lpstr>Calibri</vt:lpstr>
      <vt:lpstr>Times New Roman</vt:lpstr>
      <vt:lpstr>Wingdings</vt:lpstr>
      <vt:lpstr>amyna</vt:lpstr>
      <vt:lpstr>Organigramm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</dc:title>
  <dc:creator>Christine Rudolf-Jilg</dc:creator>
  <cp:lastModifiedBy>Agnes Szimhardt</cp:lastModifiedBy>
  <cp:revision>45</cp:revision>
  <cp:lastPrinted>2024-09-09T11:10:21Z</cp:lastPrinted>
  <dcterms:created xsi:type="dcterms:W3CDTF">2013-08-09T11:59:11Z</dcterms:created>
  <dcterms:modified xsi:type="dcterms:W3CDTF">2024-09-09T11:18:52Z</dcterms:modified>
</cp:coreProperties>
</file>