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BBCE-1171-45DB-AA01-4B7A909080ED}" type="datetimeFigureOut">
              <a:rPr lang="de-DE" smtClean="0"/>
              <a:t>15.07.2024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AB8D-742E-498E-9B6F-3F5EABB80BD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06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17296" indent="-275883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03533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44945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1986359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27771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869185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10598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752011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EDDB1A9-C0B5-462B-84E5-6F4CAD4BFE1E}" type="slidenum">
              <a:rPr lang="de-DE" sz="1200" b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de-DE" sz="1200" b="0" dirty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49F1-D098-43CA-96F6-7D541AFAEC2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21422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2B2C-8034-4352-8177-2A2623A3D4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87223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8738" y="609600"/>
            <a:ext cx="1908175" cy="54117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572125" cy="54117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2BDE-A03C-416E-931D-3DFCCB4A85E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29796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1F51-A76E-47D8-A7B2-B0B5F1893ED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39103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41A20-2DB5-499F-A9D1-54EE082CAC7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05795"/>
      </p:ext>
    </p:extLst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6763" y="2060575"/>
            <a:ext cx="3740150" cy="19034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6763" y="4116388"/>
            <a:ext cx="3740150" cy="1905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8C981-6AE9-493C-AC2D-13FCDCE242F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9204"/>
      </p:ext>
    </p:extLst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4213" y="2060575"/>
            <a:ext cx="7632700" cy="3960813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7BF9-CF35-4678-A22A-D90AB38AAA8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57426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45E1-065C-4DDC-A0A9-96253D10CFE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44914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3D30-02AF-41DD-873D-D1D5DA1D83A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95380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5959-285A-4517-870A-15179D73C8C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68768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04B0-7CA0-4517-BC1D-CA76B4B8B75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38711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9EBD7-FBE3-4E14-A587-73B7FC86D32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92555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AA09-B8BE-4B29-B8F2-F19CBDCAF85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81928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EF5F-430F-4381-A249-F9B01CB2CA7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54706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0F7F-313B-4B8E-AB6E-768C16FEDC1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0119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76327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 Unicode MS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0D98F1-03B7-4A25-AB92-FB05E149075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13" descr="AMYNA_CMY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83515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1"/>
          <p:cNvSpPr>
            <a:spLocks noChangeArrowheads="1"/>
          </p:cNvSpPr>
          <p:nvPr/>
        </p:nvSpPr>
        <p:spPr bwMode="auto">
          <a:xfrm>
            <a:off x="0" y="1773238"/>
            <a:ext cx="179388" cy="1368425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4" name="Rectangle 22"/>
          <p:cNvSpPr>
            <a:spLocks noChangeArrowheads="1"/>
          </p:cNvSpPr>
          <p:nvPr/>
        </p:nvSpPr>
        <p:spPr bwMode="auto">
          <a:xfrm>
            <a:off x="0" y="0"/>
            <a:ext cx="179388" cy="17732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5" name="Rectangle 23"/>
          <p:cNvSpPr>
            <a:spLocks noChangeArrowheads="1"/>
          </p:cNvSpPr>
          <p:nvPr/>
        </p:nvSpPr>
        <p:spPr bwMode="auto">
          <a:xfrm>
            <a:off x="0" y="4770438"/>
            <a:ext cx="179388" cy="18986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8964613" y="3716338"/>
            <a:ext cx="179387" cy="3141662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7" name="Rectangle 25"/>
          <p:cNvSpPr>
            <a:spLocks noChangeArrowheads="1"/>
          </p:cNvSpPr>
          <p:nvPr/>
        </p:nvSpPr>
        <p:spPr bwMode="auto">
          <a:xfrm>
            <a:off x="8964613" y="1844675"/>
            <a:ext cx="179387" cy="1512888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8" name="Rectangle 26"/>
          <p:cNvSpPr>
            <a:spLocks noChangeArrowheads="1"/>
          </p:cNvSpPr>
          <p:nvPr/>
        </p:nvSpPr>
        <p:spPr bwMode="auto">
          <a:xfrm>
            <a:off x="8964613" y="3213100"/>
            <a:ext cx="179387" cy="20875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9" name="Rectangle 27"/>
          <p:cNvSpPr>
            <a:spLocks noChangeArrowheads="1"/>
          </p:cNvSpPr>
          <p:nvPr/>
        </p:nvSpPr>
        <p:spPr bwMode="auto">
          <a:xfrm>
            <a:off x="0" y="3068638"/>
            <a:ext cx="179388" cy="227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40" name="Rectangle 29"/>
          <p:cNvSpPr>
            <a:spLocks noChangeArrowheads="1"/>
          </p:cNvSpPr>
          <p:nvPr/>
        </p:nvSpPr>
        <p:spPr bwMode="auto">
          <a:xfrm>
            <a:off x="179388" y="1773238"/>
            <a:ext cx="8964612" cy="1428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376660" y="1916832"/>
            <a:ext cx="8362553" cy="158417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12700"/>
          </a:effec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AMYNA e.V. - </a:t>
            </a:r>
            <a:r>
              <a:rPr lang="de-DE" sz="1400" dirty="0">
                <a:solidFill>
                  <a:srgbClr val="000000"/>
                </a:solidFill>
                <a:cs typeface="Arial" charset="0"/>
              </a:rPr>
              <a:t>Verein zur Abschaffung von sexuellem Missbrauch und sexueller Gewalt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Vorstand: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Sabine Braun, Elisabeth Gfüllner, Angelika Geist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Geschäftsführung: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Finanzen, Personal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Yvonne Oeffling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Projektentwicklung, Öffentlichkeitsarbeit, Fundraising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Verwaltung: Agnes Szimhardt, Barbara Fischer,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Öffentlichkeitsarbeit: Manuela Soller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Organigramm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376660" y="3501009"/>
            <a:ext cx="2755179" cy="21602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33"/>
                </a:solidFill>
                <a:cs typeface="Arial" charset="0"/>
              </a:rPr>
              <a:t>Institut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Adelheid Unterstaller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  <a:endParaRPr lang="de-DE" sz="1100" dirty="0">
              <a:solidFill>
                <a:srgbClr val="990033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BL Finanzen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Parvaneh Djafarzadeh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Yvonne Oeffling 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Daniela Schmidt-Ndasi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Petra Straubinger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Manuela Soller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 + Öffentlichkeitsarbeit)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Seibold-Över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Birgit Siguda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Barbara Fischer (V)</a:t>
            </a:r>
          </a:p>
        </p:txBody>
      </p:sp>
      <p:sp>
        <p:nvSpPr>
          <p:cNvPr id="372749" name="Rectangle 13"/>
          <p:cNvSpPr>
            <a:spLocks noChangeArrowheads="1"/>
          </p:cNvSpPr>
          <p:nvPr/>
        </p:nvSpPr>
        <p:spPr bwMode="auto">
          <a:xfrm>
            <a:off x="3275855" y="3501008"/>
            <a:ext cx="2808312" cy="230408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FF0000"/>
                </a:solidFill>
                <a:cs typeface="Arial" charset="0"/>
              </a:rPr>
              <a:t>GrenzwertICH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Adelheid Unterstaller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Fiona Langfeldt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(stellvertretende BL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                     in Elternzeit)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Sibel Ugur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Janett Grubiak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cs typeface="Arial" charset="0"/>
              </a:rPr>
              <a:t>Kerstin Frank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cs typeface="Arial" charset="0"/>
              </a:rPr>
              <a:t>Sibylle Härtl Finanzen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Seibold-Över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Barbara Fischer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2752" name="Rectangle 16"/>
          <p:cNvSpPr>
            <a:spLocks noChangeArrowheads="1"/>
          </p:cNvSpPr>
          <p:nvPr/>
        </p:nvSpPr>
        <p:spPr bwMode="auto">
          <a:xfrm>
            <a:off x="6228185" y="3512716"/>
            <a:ext cx="2511028" cy="230001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Projekte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überregionale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Angebote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Yvonne Oeffling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  <a:endParaRPr lang="de-DE" sz="11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Petra Straubinger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Miriam Zwicknagel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</a:t>
            </a:r>
            <a:r>
              <a:rPr lang="de-DE" sz="1100" i="1" dirty="0" err="1">
                <a:solidFill>
                  <a:srgbClr val="000000"/>
                </a:solidFill>
                <a:cs typeface="Arial" charset="0"/>
              </a:rPr>
              <a:t>Över</a:t>
            </a: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1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2755" name="Rectangle 19"/>
          <p:cNvSpPr>
            <a:spLocks noChangeArrowheads="1"/>
          </p:cNvSpPr>
          <p:nvPr/>
        </p:nvSpPr>
        <p:spPr bwMode="auto">
          <a:xfrm>
            <a:off x="376659" y="5670380"/>
            <a:ext cx="2755179" cy="854964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2D050"/>
                </a:solidFill>
                <a:cs typeface="Arial" charset="0"/>
              </a:rPr>
              <a:t>Sichere Wiesn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Trägerinnenvertretung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cs typeface="Arial" charset="0"/>
              </a:rPr>
              <a:t>Manuela Soller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</p:txBody>
      </p:sp>
    </p:spTree>
    <p:extLst>
      <p:ext uri="{BB962C8B-B14F-4D97-AF65-F5344CB8AC3E}">
        <p14:creationId xmlns:p14="http://schemas.microsoft.com/office/powerpoint/2010/main" val="324241612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utoUpdateAnimBg="0"/>
    </p:bldLst>
  </p:timing>
</p:sld>
</file>

<file path=ppt/theme/theme1.xml><?xml version="1.0" encoding="utf-8"?>
<a:theme xmlns:a="http://schemas.openxmlformats.org/drawingml/2006/main" name="amyna">
  <a:themeElements>
    <a:clrScheme name="amyn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myna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myn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yn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Bildschirmpräsentation (4:3)</PresentationFormat>
  <Paragraphs>40</Paragraphs>
  <Slides>1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Times New Roman</vt:lpstr>
      <vt:lpstr>Wingdings</vt:lpstr>
      <vt:lpstr>amyna</vt:lpstr>
      <vt:lpstr>Organigramm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</dc:title>
  <dc:creator>Christine Rudolf-Jilg</dc:creator>
  <cp:lastModifiedBy>Agnes Szimhardt</cp:lastModifiedBy>
  <cp:revision>43</cp:revision>
  <cp:lastPrinted>2024-07-15T06:21:08Z</cp:lastPrinted>
  <dcterms:created xsi:type="dcterms:W3CDTF">2013-08-09T11:59:11Z</dcterms:created>
  <dcterms:modified xsi:type="dcterms:W3CDTF">2024-07-15T06:21:11Z</dcterms:modified>
</cp:coreProperties>
</file>